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9" r:id="rId4"/>
    <p:sldId id="260" r:id="rId5"/>
    <p:sldId id="274" r:id="rId6"/>
    <p:sldId id="275" r:id="rId7"/>
    <p:sldId id="27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97"/>
    <p:restoredTop sz="71056"/>
  </p:normalViewPr>
  <p:slideViewPr>
    <p:cSldViewPr snapToGrid="0" snapToObjects="1">
      <p:cViewPr varScale="1">
        <p:scale>
          <a:sx n="85" d="100"/>
          <a:sy n="85" d="100"/>
        </p:scale>
        <p:origin x="21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BD86B5-450B-214F-810D-60465BEA24D0}" type="datetimeFigureOut">
              <a:rPr lang="en-US" smtClean="0"/>
              <a:t>4/21/22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235AFC-526D-E64A-AD5A-AB4D94D5B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45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35AFC-526D-E64A-AD5A-AB4D94D5B9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39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35AFC-526D-E64A-AD5A-AB4D94D5B9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16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35AFC-526D-E64A-AD5A-AB4D94D5B96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499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9546-D16B-3EB5-487A-08FFD6768F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7B5FB-A35E-4782-6527-D3A48B36D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98134-BFAF-2F01-055D-4DFBD3EBC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A2A67-4293-B032-0DE2-3B3BDB420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E3D2D-B54B-5371-D707-D19668B51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848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D2E16-5B7A-363A-2B9C-9DE062D30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D7AF0C-91E1-91DA-F385-0D1089FF7C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19107-9B4C-50AA-2AE6-BF47D312D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94C52-FACF-3AC3-693F-F2A63DDC1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1AD58-96BF-6E0D-3F06-5C5627C8C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653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89B02A-36CD-BFF5-0BE2-987A603B74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305188-6CAD-4C50-AED9-B180158A0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24088-2CCA-A05C-8092-3340C0624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30E85-254A-CA49-E220-2854B6B98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C4A0-54A7-0467-E78E-DD5071AC5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44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0DBCF-FE14-D7F1-B92F-E52F63941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EA11B-EBBE-58BD-D07D-A718EF74B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F4D5F-E766-5EBC-963B-EBF266D84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AA7F2-3C2E-0874-83E9-AFE1849F5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99BA3-6204-7CC8-C452-8A25F63CD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64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86512-17F2-FC18-9F2C-FF3B7BD94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2EE8D-2364-16E4-ED41-4ECE4FB85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2A608-465F-24CC-E05F-1A7770DDE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E25E4-FFBC-A661-082C-14805E4E5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581CF-99E1-3B6A-6BE6-7526A3D89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70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D64CA-0B98-02FB-AE1F-EFD8AAC63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2DA2E-1DA7-3A67-1846-DAC37FA67E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8F581-8486-E115-2427-FC25EF2D4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1B01BE-FDF7-72B2-3BD7-6062A256B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8F60E-3076-F1EB-C5DA-CC5394477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8F9DB-1E0D-A5F6-DDB7-C2623E168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375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BD58-F0F0-6A4A-275B-D739EA2E0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DF5D2-6719-D48C-E8CF-3A5205290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8D7A62-47EE-E80D-2FC8-FB81018EB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745A60-9E62-0979-0608-BC1E9413E6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E9F739-2B5D-8F13-7723-9E0BD02DB1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C30B2D-4157-C43B-243D-A9E5DBE01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6C49DA-1DAF-970D-2628-D0BB3860A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14D0E7-BC56-27FB-46EF-7F63B2EBF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78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91B13-6B56-2B0E-F269-CEDCC8050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54861A-2EAE-82CC-B3B0-803C11BEC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E4B8E2-9B43-3FAA-65E9-13DFEC804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5520B5-CFFC-A7C6-D211-545E89710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725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C351C0-4B2B-C03F-8AE0-9FF448D16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35CCC2-A7C1-9E4E-5105-E88058032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53FA5E-BC0B-04A7-740B-C01A93CD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89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462CE-7DCA-8FE5-50A3-9CDD288B9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566BB-19E7-DEFB-E352-5C42C6403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03369E-B5B6-A5FA-B2E6-A03846C1F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934688-C7F1-8FC1-E2BE-7C1E9A8BC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006FC-8B4B-B1F9-5A11-B9BAFD7FD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AAEAE-886F-49E7-CA59-C1FD8F1E1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31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6B9A-3C8D-6F5B-FEA1-553B116F4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E61652-C5DF-21FA-39D7-A966E11F03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32F8C-5D5B-2EA9-1A39-6146E6DD4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F6FFD-C89B-75E8-F3B3-74E0F8BE5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B02DDB-2B68-7D58-6584-FB7F6EB74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69A99-1DC4-92A5-45DA-3A99ACA27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64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C7E6FB-9662-75A4-B16E-060958333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C3A04D-534D-4434-24B7-1A2C7773A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6222F-735F-0546-C001-2A68852F79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54B58-3558-F147-A20A-B3E0130BAD4C}" type="datetimeFigureOut">
              <a:rPr lang="en-US" smtClean="0"/>
              <a:t>4/21/22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9E02A-825C-591F-07F2-A2A27C3137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D432A-3A3D-6C79-3464-F98ED9C7EA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488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475749F-F487-4EFB-ABC7-C1359590E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36492C-A7F7-B440-556E-5DB3CC304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281" y="1115154"/>
            <a:ext cx="4985018" cy="2701355"/>
          </a:xfrm>
        </p:spPr>
        <p:txBody>
          <a:bodyPr anchor="b">
            <a:noAutofit/>
          </a:bodyPr>
          <a:lstStyle/>
          <a:p>
            <a:pPr algn="l"/>
            <a:r>
              <a:rPr lang="en-US" sz="4800" b="1" i="1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Final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C3FE2-691B-0F22-D76F-2A76C39432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0281" y="3988667"/>
            <a:ext cx="4985017" cy="1173892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EECE 2140 – Frank Anderson</a:t>
            </a:r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6D6FAA8-41A5-46EA-A8AB-E9D2754A6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00601" y="1073777"/>
            <a:ext cx="5623281" cy="4686943"/>
          </a:xfrm>
          <a:custGeom>
            <a:avLst/>
            <a:gdLst>
              <a:gd name="connsiteX0" fmla="*/ 2768595 w 4574113"/>
              <a:gd name="connsiteY0" fmla="*/ 2476119 h 3812472"/>
              <a:gd name="connsiteX1" fmla="*/ 3374676 w 4574113"/>
              <a:gd name="connsiteY1" fmla="*/ 2476119 h 3812472"/>
              <a:gd name="connsiteX2" fmla="*/ 3403209 w 4574113"/>
              <a:gd name="connsiteY2" fmla="*/ 2479909 h 3812472"/>
              <a:gd name="connsiteX3" fmla="*/ 3422833 w 4574113"/>
              <a:gd name="connsiteY3" fmla="*/ 2488137 h 3812472"/>
              <a:gd name="connsiteX4" fmla="*/ 3410840 w 4574113"/>
              <a:gd name="connsiteY4" fmla="*/ 2508879 h 3812472"/>
              <a:gd name="connsiteX5" fmla="*/ 2985934 w 4574113"/>
              <a:gd name="connsiteY5" fmla="*/ 3243764 h 3812472"/>
              <a:gd name="connsiteX6" fmla="*/ 2732784 w 4574113"/>
              <a:gd name="connsiteY6" fmla="*/ 3390890 h 3812472"/>
              <a:gd name="connsiteX7" fmla="*/ 2529297 w 4574113"/>
              <a:gd name="connsiteY7" fmla="*/ 3390890 h 3812472"/>
              <a:gd name="connsiteX8" fmla="*/ 2505559 w 4574113"/>
              <a:gd name="connsiteY8" fmla="*/ 3390890 h 3812472"/>
              <a:gd name="connsiteX9" fmla="*/ 2482907 w 4574113"/>
              <a:gd name="connsiteY9" fmla="*/ 3351884 h 3812472"/>
              <a:gd name="connsiteX10" fmla="*/ 2371959 w 4574113"/>
              <a:gd name="connsiteY10" fmla="*/ 3160822 h 3812472"/>
              <a:gd name="connsiteX11" fmla="*/ 2371959 w 4574113"/>
              <a:gd name="connsiteY11" fmla="*/ 3053878 h 3812472"/>
              <a:gd name="connsiteX12" fmla="*/ 2675654 w 4574113"/>
              <a:gd name="connsiteY12" fmla="*/ 2530895 h 3812472"/>
              <a:gd name="connsiteX13" fmla="*/ 2768595 w 4574113"/>
              <a:gd name="connsiteY13" fmla="*/ 2476119 h 3812472"/>
              <a:gd name="connsiteX14" fmla="*/ 3909778 w 4574113"/>
              <a:gd name="connsiteY14" fmla="*/ 676847 h 3812472"/>
              <a:gd name="connsiteX15" fmla="*/ 4305516 w 4574113"/>
              <a:gd name="connsiteY15" fmla="*/ 676847 h 3812472"/>
              <a:gd name="connsiteX16" fmla="*/ 4367056 w 4574113"/>
              <a:gd name="connsiteY16" fmla="*/ 712612 h 3812472"/>
              <a:gd name="connsiteX17" fmla="*/ 4564498 w 4574113"/>
              <a:gd name="connsiteY17" fmla="*/ 1054092 h 3812472"/>
              <a:gd name="connsiteX18" fmla="*/ 4564498 w 4574113"/>
              <a:gd name="connsiteY18" fmla="*/ 1123921 h 3812472"/>
              <a:gd name="connsiteX19" fmla="*/ 4367056 w 4574113"/>
              <a:gd name="connsiteY19" fmla="*/ 1465401 h 3812472"/>
              <a:gd name="connsiteX20" fmla="*/ 4305516 w 4574113"/>
              <a:gd name="connsiteY20" fmla="*/ 1501167 h 3812472"/>
              <a:gd name="connsiteX21" fmla="*/ 3909778 w 4574113"/>
              <a:gd name="connsiteY21" fmla="*/ 1501167 h 3812472"/>
              <a:gd name="connsiteX22" fmla="*/ 3849091 w 4574113"/>
              <a:gd name="connsiteY22" fmla="*/ 1465401 h 3812472"/>
              <a:gd name="connsiteX23" fmla="*/ 3650795 w 4574113"/>
              <a:gd name="connsiteY23" fmla="*/ 1123921 h 3812472"/>
              <a:gd name="connsiteX24" fmla="*/ 3650795 w 4574113"/>
              <a:gd name="connsiteY24" fmla="*/ 1054092 h 3812472"/>
              <a:gd name="connsiteX25" fmla="*/ 3849091 w 4574113"/>
              <a:gd name="connsiteY25" fmla="*/ 712612 h 3812472"/>
              <a:gd name="connsiteX26" fmla="*/ 3909778 w 4574113"/>
              <a:gd name="connsiteY26" fmla="*/ 676847 h 3812472"/>
              <a:gd name="connsiteX27" fmla="*/ 1104892 w 4574113"/>
              <a:gd name="connsiteY27" fmla="*/ 0 h 3812472"/>
              <a:gd name="connsiteX28" fmla="*/ 2732784 w 4574113"/>
              <a:gd name="connsiteY28" fmla="*/ 0 h 3812472"/>
              <a:gd name="connsiteX29" fmla="*/ 2985934 w 4574113"/>
              <a:gd name="connsiteY29" fmla="*/ 147125 h 3812472"/>
              <a:gd name="connsiteX30" fmla="*/ 3798122 w 4574113"/>
              <a:gd name="connsiteY30" fmla="*/ 1551823 h 3812472"/>
              <a:gd name="connsiteX31" fmla="*/ 3798122 w 4574113"/>
              <a:gd name="connsiteY31" fmla="*/ 1839068 h 3812472"/>
              <a:gd name="connsiteX32" fmla="*/ 3496551 w 4574113"/>
              <a:gd name="connsiteY32" fmla="*/ 2360642 h 3812472"/>
              <a:gd name="connsiteX33" fmla="*/ 3471135 w 4574113"/>
              <a:gd name="connsiteY33" fmla="*/ 2404597 h 3812472"/>
              <a:gd name="connsiteX34" fmla="*/ 3472029 w 4574113"/>
              <a:gd name="connsiteY34" fmla="*/ 2404972 h 3812472"/>
              <a:gd name="connsiteX35" fmla="*/ 3516881 w 4574113"/>
              <a:gd name="connsiteY35" fmla="*/ 2450209 h 3812472"/>
              <a:gd name="connsiteX36" fmla="*/ 3857970 w 4574113"/>
              <a:gd name="connsiteY36" fmla="*/ 3040131 h 3812472"/>
              <a:gd name="connsiteX37" fmla="*/ 3857970 w 4574113"/>
              <a:gd name="connsiteY37" fmla="*/ 3160764 h 3812472"/>
              <a:gd name="connsiteX38" fmla="*/ 3516881 w 4574113"/>
              <a:gd name="connsiteY38" fmla="*/ 3750684 h 3812472"/>
              <a:gd name="connsiteX39" fmla="*/ 3410567 w 4574113"/>
              <a:gd name="connsiteY39" fmla="*/ 3812472 h 3812472"/>
              <a:gd name="connsiteX40" fmla="*/ 2726911 w 4574113"/>
              <a:gd name="connsiteY40" fmla="*/ 3812472 h 3812472"/>
              <a:gd name="connsiteX41" fmla="*/ 2622074 w 4574113"/>
              <a:gd name="connsiteY41" fmla="*/ 3750684 h 3812472"/>
              <a:gd name="connsiteX42" fmla="*/ 2438330 w 4574113"/>
              <a:gd name="connsiteY42" fmla="*/ 3434265 h 3812472"/>
              <a:gd name="connsiteX43" fmla="*/ 2417573 w 4574113"/>
              <a:gd name="connsiteY43" fmla="*/ 3398519 h 3812472"/>
              <a:gd name="connsiteX44" fmla="*/ 2433905 w 4574113"/>
              <a:gd name="connsiteY44" fmla="*/ 3398519 h 3812472"/>
              <a:gd name="connsiteX45" fmla="*/ 2511101 w 4574113"/>
              <a:gd name="connsiteY45" fmla="*/ 3398519 h 3812472"/>
              <a:gd name="connsiteX46" fmla="*/ 2544636 w 4574113"/>
              <a:gd name="connsiteY46" fmla="*/ 3456269 h 3812472"/>
              <a:gd name="connsiteX47" fmla="*/ 2672757 w 4574113"/>
              <a:gd name="connsiteY47" fmla="*/ 3676902 h 3812472"/>
              <a:gd name="connsiteX48" fmla="*/ 2765699 w 4574113"/>
              <a:gd name="connsiteY48" fmla="*/ 3731679 h 3812472"/>
              <a:gd name="connsiteX49" fmla="*/ 3371780 w 4574113"/>
              <a:gd name="connsiteY49" fmla="*/ 3731679 h 3812472"/>
              <a:gd name="connsiteX50" fmla="*/ 3466029 w 4574113"/>
              <a:gd name="connsiteY50" fmla="*/ 3676902 h 3812472"/>
              <a:gd name="connsiteX51" fmla="*/ 3768415 w 4574113"/>
              <a:gd name="connsiteY51" fmla="*/ 3153920 h 3812472"/>
              <a:gd name="connsiteX52" fmla="*/ 3768415 w 4574113"/>
              <a:gd name="connsiteY52" fmla="*/ 3046975 h 3812472"/>
              <a:gd name="connsiteX53" fmla="*/ 3466029 w 4574113"/>
              <a:gd name="connsiteY53" fmla="*/ 2523992 h 3812472"/>
              <a:gd name="connsiteX54" fmla="*/ 3426268 w 4574113"/>
              <a:gd name="connsiteY54" fmla="*/ 2483888 h 3812472"/>
              <a:gd name="connsiteX55" fmla="*/ 3421667 w 4574113"/>
              <a:gd name="connsiteY55" fmla="*/ 2481960 h 3812472"/>
              <a:gd name="connsiteX56" fmla="*/ 3446331 w 4574113"/>
              <a:gd name="connsiteY56" fmla="*/ 2439303 h 3812472"/>
              <a:gd name="connsiteX57" fmla="*/ 3464674 w 4574113"/>
              <a:gd name="connsiteY57" fmla="*/ 2407578 h 3812472"/>
              <a:gd name="connsiteX58" fmla="*/ 3445649 w 4574113"/>
              <a:gd name="connsiteY58" fmla="*/ 2399601 h 3812472"/>
              <a:gd name="connsiteX59" fmla="*/ 3413464 w 4574113"/>
              <a:gd name="connsiteY59" fmla="*/ 2395325 h 3812472"/>
              <a:gd name="connsiteX60" fmla="*/ 2729808 w 4574113"/>
              <a:gd name="connsiteY60" fmla="*/ 2395325 h 3812472"/>
              <a:gd name="connsiteX61" fmla="*/ 2624971 w 4574113"/>
              <a:gd name="connsiteY61" fmla="*/ 2457112 h 3812472"/>
              <a:gd name="connsiteX62" fmla="*/ 2282405 w 4574113"/>
              <a:gd name="connsiteY62" fmla="*/ 3047034 h 3812472"/>
              <a:gd name="connsiteX63" fmla="*/ 2282405 w 4574113"/>
              <a:gd name="connsiteY63" fmla="*/ 3167666 h 3812472"/>
              <a:gd name="connsiteX64" fmla="*/ 2395478 w 4574113"/>
              <a:gd name="connsiteY64" fmla="*/ 3362386 h 3812472"/>
              <a:gd name="connsiteX65" fmla="*/ 2412031 w 4574113"/>
              <a:gd name="connsiteY65" fmla="*/ 3390890 h 3812472"/>
              <a:gd name="connsiteX66" fmla="*/ 2335350 w 4574113"/>
              <a:gd name="connsiteY66" fmla="*/ 3390890 h 3812472"/>
              <a:gd name="connsiteX67" fmla="*/ 1104892 w 4574113"/>
              <a:gd name="connsiteY67" fmla="*/ 3390890 h 3812472"/>
              <a:gd name="connsiteX68" fmla="*/ 855258 w 4574113"/>
              <a:gd name="connsiteY68" fmla="*/ 3243764 h 3812472"/>
              <a:gd name="connsiteX69" fmla="*/ 39555 w 4574113"/>
              <a:gd name="connsiteY69" fmla="*/ 1839068 h 3812472"/>
              <a:gd name="connsiteX70" fmla="*/ 39555 w 4574113"/>
              <a:gd name="connsiteY70" fmla="*/ 1551823 h 3812472"/>
              <a:gd name="connsiteX71" fmla="*/ 855258 w 4574113"/>
              <a:gd name="connsiteY71" fmla="*/ 147125 h 3812472"/>
              <a:gd name="connsiteX72" fmla="*/ 1104892 w 4574113"/>
              <a:gd name="connsiteY72" fmla="*/ 0 h 3812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4574113" h="3812472">
                <a:moveTo>
                  <a:pt x="2768595" y="2476119"/>
                </a:moveTo>
                <a:cubicBezTo>
                  <a:pt x="2768595" y="2476119"/>
                  <a:pt x="2768595" y="2476119"/>
                  <a:pt x="3374676" y="2476119"/>
                </a:cubicBezTo>
                <a:cubicBezTo>
                  <a:pt x="3384493" y="2476119"/>
                  <a:pt x="3394066" y="2477423"/>
                  <a:pt x="3403209" y="2479909"/>
                </a:cubicBezTo>
                <a:lnTo>
                  <a:pt x="3422833" y="2488137"/>
                </a:lnTo>
                <a:lnTo>
                  <a:pt x="3410840" y="2508879"/>
                </a:lnTo>
                <a:cubicBezTo>
                  <a:pt x="3302401" y="2696426"/>
                  <a:pt x="3163600" y="2936487"/>
                  <a:pt x="2985934" y="3243764"/>
                </a:cubicBezTo>
                <a:cubicBezTo>
                  <a:pt x="2933195" y="3334842"/>
                  <a:pt x="2838263" y="3390890"/>
                  <a:pt x="2732784" y="3390890"/>
                </a:cubicBezTo>
                <a:cubicBezTo>
                  <a:pt x="2732784" y="3390890"/>
                  <a:pt x="2732784" y="3390890"/>
                  <a:pt x="2529297" y="3390890"/>
                </a:cubicBezTo>
                <a:lnTo>
                  <a:pt x="2505559" y="3390890"/>
                </a:lnTo>
                <a:lnTo>
                  <a:pt x="2482907" y="3351884"/>
                </a:lnTo>
                <a:cubicBezTo>
                  <a:pt x="2451367" y="3297569"/>
                  <a:pt x="2414666" y="3234367"/>
                  <a:pt x="2371959" y="3160822"/>
                </a:cubicBezTo>
                <a:cubicBezTo>
                  <a:pt x="2352324" y="3128217"/>
                  <a:pt x="2352324" y="3086483"/>
                  <a:pt x="2371959" y="3053878"/>
                </a:cubicBezTo>
                <a:cubicBezTo>
                  <a:pt x="2371959" y="3053878"/>
                  <a:pt x="2371959" y="3053878"/>
                  <a:pt x="2675654" y="2530895"/>
                </a:cubicBezTo>
                <a:cubicBezTo>
                  <a:pt x="2693981" y="2496986"/>
                  <a:pt x="2730633" y="2476119"/>
                  <a:pt x="2768595" y="2476119"/>
                </a:cubicBezTo>
                <a:close/>
                <a:moveTo>
                  <a:pt x="3909778" y="676847"/>
                </a:moveTo>
                <a:cubicBezTo>
                  <a:pt x="3909778" y="676847"/>
                  <a:pt x="3909778" y="676847"/>
                  <a:pt x="4305516" y="676847"/>
                </a:cubicBezTo>
                <a:cubicBezTo>
                  <a:pt x="4331158" y="676847"/>
                  <a:pt x="4354235" y="690472"/>
                  <a:pt x="4367056" y="712612"/>
                </a:cubicBezTo>
                <a:cubicBezTo>
                  <a:pt x="4367056" y="712612"/>
                  <a:pt x="4367056" y="712612"/>
                  <a:pt x="4564498" y="1054092"/>
                </a:cubicBezTo>
                <a:cubicBezTo>
                  <a:pt x="4577319" y="1075382"/>
                  <a:pt x="4577319" y="1102632"/>
                  <a:pt x="4564498" y="1123921"/>
                </a:cubicBezTo>
                <a:cubicBezTo>
                  <a:pt x="4564498" y="1123921"/>
                  <a:pt x="4564498" y="1123921"/>
                  <a:pt x="4367056" y="1465401"/>
                </a:cubicBezTo>
                <a:cubicBezTo>
                  <a:pt x="4354235" y="1487542"/>
                  <a:pt x="4331158" y="1501167"/>
                  <a:pt x="4305516" y="1501167"/>
                </a:cubicBezTo>
                <a:cubicBezTo>
                  <a:pt x="4305516" y="1501167"/>
                  <a:pt x="4305516" y="1501167"/>
                  <a:pt x="3909778" y="1501167"/>
                </a:cubicBezTo>
                <a:cubicBezTo>
                  <a:pt x="3884990" y="1501167"/>
                  <a:pt x="3861058" y="1487542"/>
                  <a:pt x="3849091" y="1465401"/>
                </a:cubicBezTo>
                <a:cubicBezTo>
                  <a:pt x="3849091" y="1465401"/>
                  <a:pt x="3849091" y="1465401"/>
                  <a:pt x="3650795" y="1123921"/>
                </a:cubicBezTo>
                <a:cubicBezTo>
                  <a:pt x="3637974" y="1102632"/>
                  <a:pt x="3637974" y="1075382"/>
                  <a:pt x="3650795" y="1054092"/>
                </a:cubicBezTo>
                <a:cubicBezTo>
                  <a:pt x="3650795" y="1054092"/>
                  <a:pt x="3650795" y="1054092"/>
                  <a:pt x="3849091" y="712612"/>
                </a:cubicBezTo>
                <a:cubicBezTo>
                  <a:pt x="3861058" y="690472"/>
                  <a:pt x="3884990" y="676847"/>
                  <a:pt x="3909778" y="676847"/>
                </a:cubicBezTo>
                <a:close/>
                <a:moveTo>
                  <a:pt x="1104892" y="0"/>
                </a:moveTo>
                <a:cubicBezTo>
                  <a:pt x="1104892" y="0"/>
                  <a:pt x="1104892" y="0"/>
                  <a:pt x="2732784" y="0"/>
                </a:cubicBezTo>
                <a:cubicBezTo>
                  <a:pt x="2838263" y="0"/>
                  <a:pt x="2933195" y="56047"/>
                  <a:pt x="2985934" y="147125"/>
                </a:cubicBezTo>
                <a:cubicBezTo>
                  <a:pt x="2985934" y="147125"/>
                  <a:pt x="2985934" y="147125"/>
                  <a:pt x="3798122" y="1551823"/>
                </a:cubicBezTo>
                <a:cubicBezTo>
                  <a:pt x="3850862" y="1639397"/>
                  <a:pt x="3850862" y="1751493"/>
                  <a:pt x="3798122" y="1839068"/>
                </a:cubicBezTo>
                <a:cubicBezTo>
                  <a:pt x="3798122" y="1839068"/>
                  <a:pt x="3798122" y="1839068"/>
                  <a:pt x="3496551" y="2360642"/>
                </a:cubicBezTo>
                <a:lnTo>
                  <a:pt x="3471135" y="2404597"/>
                </a:lnTo>
                <a:lnTo>
                  <a:pt x="3472029" y="2404972"/>
                </a:lnTo>
                <a:cubicBezTo>
                  <a:pt x="3490302" y="2415638"/>
                  <a:pt x="3505806" y="2431084"/>
                  <a:pt x="3516881" y="2450209"/>
                </a:cubicBezTo>
                <a:cubicBezTo>
                  <a:pt x="3516881" y="2450209"/>
                  <a:pt x="3516881" y="2450209"/>
                  <a:pt x="3857970" y="3040131"/>
                </a:cubicBezTo>
                <a:cubicBezTo>
                  <a:pt x="3880120" y="3076909"/>
                  <a:pt x="3880120" y="3123985"/>
                  <a:pt x="3857970" y="3160764"/>
                </a:cubicBezTo>
                <a:cubicBezTo>
                  <a:pt x="3857970" y="3160764"/>
                  <a:pt x="3857970" y="3160764"/>
                  <a:pt x="3516881" y="3750684"/>
                </a:cubicBezTo>
                <a:cubicBezTo>
                  <a:pt x="3494732" y="3788933"/>
                  <a:pt x="3454864" y="3812472"/>
                  <a:pt x="3410567" y="3812472"/>
                </a:cubicBezTo>
                <a:cubicBezTo>
                  <a:pt x="3410567" y="3812472"/>
                  <a:pt x="3410567" y="3812472"/>
                  <a:pt x="2726911" y="3812472"/>
                </a:cubicBezTo>
                <a:cubicBezTo>
                  <a:pt x="2684090" y="3812472"/>
                  <a:pt x="2642747" y="3788933"/>
                  <a:pt x="2622074" y="3750684"/>
                </a:cubicBezTo>
                <a:cubicBezTo>
                  <a:pt x="2622074" y="3750684"/>
                  <a:pt x="2622074" y="3750684"/>
                  <a:pt x="2438330" y="3434265"/>
                </a:cubicBezTo>
                <a:lnTo>
                  <a:pt x="2417573" y="3398519"/>
                </a:lnTo>
                <a:lnTo>
                  <a:pt x="2433905" y="3398519"/>
                </a:lnTo>
                <a:lnTo>
                  <a:pt x="2511101" y="3398519"/>
                </a:lnTo>
                <a:lnTo>
                  <a:pt x="2544636" y="3456269"/>
                </a:lnTo>
                <a:cubicBezTo>
                  <a:pt x="2672757" y="3676902"/>
                  <a:pt x="2672757" y="3676902"/>
                  <a:pt x="2672757" y="3676902"/>
                </a:cubicBezTo>
                <a:cubicBezTo>
                  <a:pt x="2691084" y="3710811"/>
                  <a:pt x="2727737" y="3731679"/>
                  <a:pt x="2765699" y="3731679"/>
                </a:cubicBezTo>
                <a:cubicBezTo>
                  <a:pt x="3371780" y="3731679"/>
                  <a:pt x="3371780" y="3731679"/>
                  <a:pt x="3371780" y="3731679"/>
                </a:cubicBezTo>
                <a:cubicBezTo>
                  <a:pt x="3411050" y="3731679"/>
                  <a:pt x="3446394" y="3710811"/>
                  <a:pt x="3466029" y="3676902"/>
                </a:cubicBezTo>
                <a:cubicBezTo>
                  <a:pt x="3768415" y="3153920"/>
                  <a:pt x="3768415" y="3153920"/>
                  <a:pt x="3768415" y="3153920"/>
                </a:cubicBezTo>
                <a:cubicBezTo>
                  <a:pt x="3788051" y="3121314"/>
                  <a:pt x="3788051" y="3079580"/>
                  <a:pt x="3768415" y="3046975"/>
                </a:cubicBezTo>
                <a:cubicBezTo>
                  <a:pt x="3466029" y="2523992"/>
                  <a:pt x="3466029" y="2523992"/>
                  <a:pt x="3466029" y="2523992"/>
                </a:cubicBezTo>
                <a:cubicBezTo>
                  <a:pt x="3456211" y="2507037"/>
                  <a:pt x="3442467" y="2493343"/>
                  <a:pt x="3426268" y="2483888"/>
                </a:cubicBezTo>
                <a:lnTo>
                  <a:pt x="3421667" y="2481960"/>
                </a:lnTo>
                <a:lnTo>
                  <a:pt x="3446331" y="2439303"/>
                </a:lnTo>
                <a:lnTo>
                  <a:pt x="3464674" y="2407578"/>
                </a:lnTo>
                <a:lnTo>
                  <a:pt x="3445649" y="2399601"/>
                </a:lnTo>
                <a:cubicBezTo>
                  <a:pt x="3435335" y="2396796"/>
                  <a:pt x="3424538" y="2395325"/>
                  <a:pt x="3413464" y="2395325"/>
                </a:cubicBezTo>
                <a:cubicBezTo>
                  <a:pt x="2729808" y="2395325"/>
                  <a:pt x="2729808" y="2395325"/>
                  <a:pt x="2729808" y="2395325"/>
                </a:cubicBezTo>
                <a:cubicBezTo>
                  <a:pt x="2686987" y="2395325"/>
                  <a:pt x="2645644" y="2418863"/>
                  <a:pt x="2624971" y="2457112"/>
                </a:cubicBezTo>
                <a:cubicBezTo>
                  <a:pt x="2282405" y="3047034"/>
                  <a:pt x="2282405" y="3047034"/>
                  <a:pt x="2282405" y="3047034"/>
                </a:cubicBezTo>
                <a:cubicBezTo>
                  <a:pt x="2260256" y="3083811"/>
                  <a:pt x="2260256" y="3130887"/>
                  <a:pt x="2282405" y="3167666"/>
                </a:cubicBezTo>
                <a:cubicBezTo>
                  <a:pt x="2325225" y="3241406"/>
                  <a:pt x="2362693" y="3305929"/>
                  <a:pt x="2395478" y="3362386"/>
                </a:cubicBezTo>
                <a:lnTo>
                  <a:pt x="2412031" y="3390890"/>
                </a:lnTo>
                <a:lnTo>
                  <a:pt x="2335350" y="3390890"/>
                </a:lnTo>
                <a:cubicBezTo>
                  <a:pt x="2096889" y="3390890"/>
                  <a:pt x="1715352" y="3390890"/>
                  <a:pt x="1104892" y="3390890"/>
                </a:cubicBezTo>
                <a:cubicBezTo>
                  <a:pt x="1002929" y="3390890"/>
                  <a:pt x="904482" y="3334842"/>
                  <a:pt x="855258" y="3243764"/>
                </a:cubicBezTo>
                <a:cubicBezTo>
                  <a:pt x="855258" y="3243764"/>
                  <a:pt x="855258" y="3243764"/>
                  <a:pt x="39555" y="1839068"/>
                </a:cubicBezTo>
                <a:cubicBezTo>
                  <a:pt x="-13185" y="1751493"/>
                  <a:pt x="-13185" y="1639397"/>
                  <a:pt x="39555" y="1551823"/>
                </a:cubicBezTo>
                <a:cubicBezTo>
                  <a:pt x="39555" y="1551823"/>
                  <a:pt x="39555" y="1551823"/>
                  <a:pt x="855258" y="147125"/>
                </a:cubicBezTo>
                <a:cubicBezTo>
                  <a:pt x="904482" y="56047"/>
                  <a:pt x="1002929" y="0"/>
                  <a:pt x="110489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83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6F5BC-CA05-440D-782F-458EB6DB0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i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Overview &amp; </a:t>
            </a:r>
            <a:br>
              <a:rPr lang="en-US" sz="4400" b="1" i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4400" b="1" i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Main Features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0C8F39-D4F7-4E03-2964-2671227C7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290" y="3383121"/>
            <a:ext cx="3582072" cy="27932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Spell Checker application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Reads .txt file and finds spelling errors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Asks user to choose from a list of suggestions or use their own word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Writes changes to new .txt file.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56BB72-E1F4-A07F-B250-B95002680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652" y="1429432"/>
            <a:ext cx="6642532" cy="342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86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708407-D01D-4E57-8998-FF799DBC3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C35A31-2D58-5AF7-EBF3-CA2259829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23" y="1622066"/>
            <a:ext cx="3554226" cy="2663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i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963B07-5C9E-478C-A53E-B6F5B4A78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demo2" descr="demo2">
            <a:hlinkClick r:id="" action="ppaction://media"/>
            <a:extLst>
              <a:ext uri="{FF2B5EF4-FFF2-40B4-BE49-F238E27FC236}">
                <a16:creationId xmlns:a16="http://schemas.microsoft.com/office/drawing/2014/main" id="{C9D3FEC5-1D2F-6531-DB0B-E646E3829D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4706" y="1074588"/>
            <a:ext cx="9055435" cy="4708824"/>
          </a:xfrm>
          <a:prstGeom prst="rect">
            <a:avLst/>
          </a:prstGeom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2345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E708407-D01D-4E57-8998-FF799DBC3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7719B9-7EF9-811C-DB0E-2D0D13984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23" y="1622066"/>
            <a:ext cx="3554226" cy="2663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i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Code Walkthrough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F963B07-5C9E-478C-A53E-B6F5B4A78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D50A15A-53EB-48E0-4507-AEEFCEC70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30" y="1120792"/>
            <a:ext cx="7475970" cy="461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59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E708407-D01D-4E57-8998-FF799DBC3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7719B9-7EF9-811C-DB0E-2D0D13984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23" y="1622066"/>
            <a:ext cx="3554226" cy="20313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i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Generating Options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F963B07-5C9E-478C-A53E-B6F5B4A78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562A0C7-4EFF-DC19-337D-3A4C49FBE3B3}"/>
              </a:ext>
            </a:extLst>
          </p:cNvPr>
          <p:cNvSpPr txBox="1">
            <a:spLocks/>
          </p:cNvSpPr>
          <p:nvPr/>
        </p:nvSpPr>
        <p:spPr>
          <a:xfrm>
            <a:off x="4831839" y="119921"/>
            <a:ext cx="6973081" cy="65357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solidFill>
                  <a:schemeClr val="tx1"/>
                </a:solidFill>
              </a:rPr>
              <a:t>Replace: </a:t>
            </a:r>
            <a:r>
              <a:rPr lang="en-US" sz="2200" dirty="0">
                <a:solidFill>
                  <a:schemeClr val="tx1"/>
                </a:solidFill>
              </a:rPr>
              <a:t>replace each letter with </a:t>
            </a:r>
            <a:r>
              <a:rPr lang="en-US" sz="2200" dirty="0" err="1">
                <a:solidFill>
                  <a:schemeClr val="tx1"/>
                </a:solidFill>
              </a:rPr>
              <a:t>a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z</a:t>
            </a:r>
            <a:endParaRPr lang="en-US" sz="2200" dirty="0">
              <a:solidFill>
                <a:schemeClr val="tx1"/>
              </a:solidFill>
              <a:sym typeface="Wingdings" pitchFamily="2" charset="2"/>
            </a:endParaRPr>
          </a:p>
          <a:p>
            <a:r>
              <a:rPr lang="en-US" sz="2200" dirty="0" err="1">
                <a:solidFill>
                  <a:schemeClr val="tx1"/>
                </a:solidFill>
              </a:rPr>
              <a:t>creade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 … 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t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reade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c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t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eade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cr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t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ade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cre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t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de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i="1" dirty="0">
                <a:solidFill>
                  <a:schemeClr val="tx1"/>
                </a:solidFill>
                <a:sym typeface="Wingdings" pitchFamily="2" charset="2"/>
              </a:rPr>
              <a:t>crea</a:t>
            </a:r>
            <a:r>
              <a:rPr lang="en-US" sz="2200" i="1" u="sng" dirty="0">
                <a:solidFill>
                  <a:schemeClr val="tx1"/>
                </a:solidFill>
                <a:sym typeface="Wingdings" pitchFamily="2" charset="2"/>
              </a:rPr>
              <a:t>t</a:t>
            </a:r>
            <a:r>
              <a:rPr lang="en-US" sz="2200" i="1" dirty="0">
                <a:solidFill>
                  <a:schemeClr val="tx1"/>
                </a:solidFill>
                <a:sym typeface="Wingdings" pitchFamily="2" charset="2"/>
              </a:rPr>
              <a:t>e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cread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t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 …</a:t>
            </a:r>
            <a:endParaRPr lang="en-US" sz="2200" u="sng" dirty="0">
              <a:solidFill>
                <a:schemeClr val="tx1"/>
              </a:solidFill>
              <a:sym typeface="Wingdings" pitchFamily="2" charset="2"/>
            </a:endParaRPr>
          </a:p>
          <a:p>
            <a:endParaRPr lang="en-US" sz="2200" b="1" dirty="0">
              <a:solidFill>
                <a:schemeClr val="tx1"/>
              </a:solidFill>
              <a:sym typeface="Wingdings" pitchFamily="2" charset="2"/>
            </a:endParaRPr>
          </a:p>
          <a:p>
            <a:r>
              <a:rPr lang="en-US" sz="2200" b="1" dirty="0">
                <a:solidFill>
                  <a:schemeClr val="tx1"/>
                </a:solidFill>
                <a:sym typeface="Wingdings" pitchFamily="2" charset="2"/>
              </a:rPr>
              <a:t>Insert: 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insert at each index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az</a:t>
            </a:r>
            <a:endParaRPr lang="en-US" sz="2200" dirty="0">
              <a:solidFill>
                <a:schemeClr val="tx1"/>
              </a:solidFill>
              <a:sym typeface="Wingdings" pitchFamily="2" charset="2"/>
            </a:endParaRPr>
          </a:p>
          <a:p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awrd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  ... 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a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awrd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a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a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wrd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i="1" dirty="0">
                <a:solidFill>
                  <a:schemeClr val="tx1"/>
                </a:solidFill>
                <a:sym typeface="Wingdings" pitchFamily="2" charset="2"/>
              </a:rPr>
              <a:t>aw</a:t>
            </a:r>
            <a:r>
              <a:rPr lang="en-US" sz="2200" i="1" u="sng" dirty="0">
                <a:solidFill>
                  <a:schemeClr val="tx1"/>
                </a:solidFill>
                <a:sym typeface="Wingdings" pitchFamily="2" charset="2"/>
              </a:rPr>
              <a:t>a</a:t>
            </a:r>
            <a:r>
              <a:rPr lang="en-US" sz="2200" i="1" dirty="0">
                <a:solidFill>
                  <a:schemeClr val="tx1"/>
                </a:solidFill>
                <a:sym typeface="Wingdings" pitchFamily="2" charset="2"/>
              </a:rPr>
              <a:t>rd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awr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a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d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awrd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a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 …</a:t>
            </a:r>
          </a:p>
          <a:p>
            <a:endParaRPr lang="en-US" sz="2200" u="sng" dirty="0">
              <a:solidFill>
                <a:schemeClr val="tx1"/>
              </a:solidFill>
              <a:sym typeface="Wingdings" pitchFamily="2" charset="2"/>
            </a:endParaRPr>
          </a:p>
          <a:p>
            <a:r>
              <a:rPr lang="en-US" sz="2200" b="1" dirty="0">
                <a:solidFill>
                  <a:schemeClr val="tx1"/>
                </a:solidFill>
                <a:sym typeface="Wingdings" pitchFamily="2" charset="2"/>
              </a:rPr>
              <a:t>Shuffle: 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swap each adjacent set of letters</a:t>
            </a:r>
          </a:p>
          <a:p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readre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  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er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adre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r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ae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dre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re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da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re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rea</a:t>
            </a:r>
            <a:r>
              <a:rPr lang="en-US" sz="2200" u="sng" dirty="0" err="1">
                <a:solidFill>
                  <a:schemeClr val="tx1"/>
                </a:solidFill>
                <a:sym typeface="Wingdings" pitchFamily="2" charset="2"/>
              </a:rPr>
              <a:t>rd</a:t>
            </a:r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e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i="1" dirty="0">
                <a:solidFill>
                  <a:schemeClr val="tx1"/>
                </a:solidFill>
                <a:sym typeface="Wingdings" pitchFamily="2" charset="2"/>
              </a:rPr>
              <a:t>read</a:t>
            </a:r>
            <a:r>
              <a:rPr lang="en-US" sz="2200" i="1" u="sng" dirty="0">
                <a:solidFill>
                  <a:schemeClr val="tx1"/>
                </a:solidFill>
                <a:sym typeface="Wingdings" pitchFamily="2" charset="2"/>
              </a:rPr>
              <a:t>er</a:t>
            </a:r>
            <a:endParaRPr lang="en-US" sz="2200" u="sng" dirty="0">
              <a:solidFill>
                <a:schemeClr val="tx1"/>
              </a:solidFill>
              <a:sym typeface="Wingdings" pitchFamily="2" charset="2"/>
            </a:endParaRPr>
          </a:p>
          <a:p>
            <a:endParaRPr lang="en-US" sz="2200" b="1" dirty="0">
              <a:solidFill>
                <a:schemeClr val="tx1"/>
              </a:solidFill>
              <a:sym typeface="Wingdings" pitchFamily="2" charset="2"/>
            </a:endParaRPr>
          </a:p>
          <a:p>
            <a:r>
              <a:rPr lang="en-US" sz="2200" b="1" dirty="0">
                <a:solidFill>
                  <a:schemeClr val="tx1"/>
                </a:solidFill>
                <a:sym typeface="Wingdings" pitchFamily="2" charset="2"/>
              </a:rPr>
              <a:t>Remove: 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remove each letter</a:t>
            </a:r>
          </a:p>
          <a:p>
            <a:r>
              <a:rPr lang="en-US" sz="2200" dirty="0" err="1">
                <a:solidFill>
                  <a:schemeClr val="tx1"/>
                </a:solidFill>
                <a:sym typeface="Wingdings" pitchFamily="2" charset="2"/>
              </a:rPr>
              <a:t>hii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  ii, </a:t>
            </a:r>
            <a:r>
              <a:rPr lang="en-US" sz="2200" i="1" dirty="0">
                <a:solidFill>
                  <a:schemeClr val="tx1"/>
                </a:solidFill>
                <a:sym typeface="Wingdings" pitchFamily="2" charset="2"/>
              </a:rPr>
              <a:t>hi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, </a:t>
            </a:r>
            <a:r>
              <a:rPr lang="en-US" sz="2200" i="1" dirty="0">
                <a:solidFill>
                  <a:schemeClr val="tx1"/>
                </a:solidFill>
                <a:sym typeface="Wingdings" pitchFamily="2" charset="2"/>
              </a:rPr>
              <a:t>hi</a:t>
            </a:r>
          </a:p>
          <a:p>
            <a:endParaRPr lang="en-US" sz="2200" b="1" i="1" dirty="0">
              <a:solidFill>
                <a:schemeClr val="tx1"/>
              </a:solidFill>
              <a:sym typeface="Wingdings" pitchFamily="2" charset="2"/>
            </a:endParaRPr>
          </a:p>
          <a:p>
            <a:r>
              <a:rPr lang="en-US" sz="2200" b="1" dirty="0">
                <a:solidFill>
                  <a:schemeClr val="tx1"/>
                </a:solidFill>
                <a:sym typeface="Wingdings" pitchFamily="2" charset="2"/>
              </a:rPr>
              <a:t>Combine</a:t>
            </a:r>
            <a:r>
              <a:rPr lang="en-US" sz="2200" i="1" dirty="0">
                <a:solidFill>
                  <a:schemeClr val="tx1"/>
                </a:solidFill>
                <a:sym typeface="Wingdings" pitchFamily="2" charset="2"/>
              </a:rPr>
              <a:t>: 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runs one test and then another on the result of the first.</a:t>
            </a:r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9E6EA-1EF3-A2D2-3A11-A24C16D93E98}"/>
              </a:ext>
            </a:extLst>
          </p:cNvPr>
          <p:cNvSpPr txBox="1"/>
          <p:nvPr/>
        </p:nvSpPr>
        <p:spPr>
          <a:xfrm>
            <a:off x="268186" y="4465634"/>
            <a:ext cx="41765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After generating options, test each one and return only those which are valid words.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Simple changes are tested first, so return only the first 7 valid results because they are the most similar to the original word.</a:t>
            </a:r>
          </a:p>
        </p:txBody>
      </p:sp>
    </p:spTree>
    <p:extLst>
      <p:ext uri="{BB962C8B-B14F-4D97-AF65-F5344CB8AC3E}">
        <p14:creationId xmlns:p14="http://schemas.microsoft.com/office/powerpoint/2010/main" val="211163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E708407-D01D-4E57-8998-FF799DBC3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7719B9-7EF9-811C-DB0E-2D0D13984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23" y="1622066"/>
            <a:ext cx="3554226" cy="20313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i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Iterating over the file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F963B07-5C9E-478C-A53E-B6F5B4A78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562A0C7-4EFF-DC19-337D-3A4C49FBE3B3}"/>
              </a:ext>
            </a:extLst>
          </p:cNvPr>
          <p:cNvSpPr txBox="1">
            <a:spLocks/>
          </p:cNvSpPr>
          <p:nvPr/>
        </p:nvSpPr>
        <p:spPr>
          <a:xfrm>
            <a:off x="254834" y="3746622"/>
            <a:ext cx="4197246" cy="29090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Use a buffer, storing only up to the most recent word.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If the current character is punctuation or whitespace, run analysis on the buffer.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Otherwise, increase the buffer.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0CA6D7-5B46-54B3-DBC9-A9C70A980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228" y="875559"/>
            <a:ext cx="6813593" cy="491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882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AB4316-AD9F-B056-5446-8024EF2214FD}"/>
              </a:ext>
            </a:extLst>
          </p:cNvPr>
          <p:cNvSpPr txBox="1"/>
          <p:nvPr/>
        </p:nvSpPr>
        <p:spPr>
          <a:xfrm>
            <a:off x="884419" y="3167390"/>
            <a:ext cx="2348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4093240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299</TotalTime>
  <Words>228</Words>
  <Application>Microsoft Macintosh PowerPoint</Application>
  <PresentationFormat>Widescreen</PresentationFormat>
  <Paragraphs>34</Paragraphs>
  <Slides>7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Hack</vt:lpstr>
      <vt:lpstr>Office Theme</vt:lpstr>
      <vt:lpstr>Final Project Presentation</vt:lpstr>
      <vt:lpstr>Overview &amp;  Main Features</vt:lpstr>
      <vt:lpstr>Demo</vt:lpstr>
      <vt:lpstr>Code Walkthrough</vt:lpstr>
      <vt:lpstr>Generating Options</vt:lpstr>
      <vt:lpstr>Iterating over the file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</dc:title>
  <dc:creator>Frank Anderson</dc:creator>
  <cp:lastModifiedBy>Frank Anderson</cp:lastModifiedBy>
  <cp:revision>7</cp:revision>
  <dcterms:created xsi:type="dcterms:W3CDTF">2022-04-17T23:48:21Z</dcterms:created>
  <dcterms:modified xsi:type="dcterms:W3CDTF">2022-04-21T14:27:55Z</dcterms:modified>
</cp:coreProperties>
</file>

<file path=docProps/thumbnail.jpeg>
</file>